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445592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8268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5376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6149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9903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Shape 13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43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9459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1991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1491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932039" y="1000108"/>
            <a:ext cx="3456383" cy="6286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24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539552" y="4509119"/>
            <a:ext cx="8208912" cy="15841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8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Нехай </a:t>
            </a:r>
            <a:r>
              <a:rPr lang="ru-RU" sz="48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прийде</a:t>
            </a:r>
            <a:br>
              <a:rPr lang="ru-RU" sz="48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</a:t>
            </a:r>
            <a:r>
              <a:rPr lang="ru-RU" sz="48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вятий</a:t>
            </a:r>
            <a:r>
              <a:rPr lang="ru-RU" sz="48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</a:t>
            </a:r>
            <a:r>
              <a:rPr lang="ru-RU" sz="48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44016" y="4365104"/>
            <a:ext cx="9144000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4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4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Господня земля, і все, </a:t>
            </a:r>
            <a:b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що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 на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ній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вселенна</a:t>
            </a:r>
            <a:b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й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мешканці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її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бо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 заклав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Він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її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 на морях, 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і на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річках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її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5400" b="1" i="0" u="none" strike="noStrike" cap="none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встановив</a:t>
            </a: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5400" b="1" i="0" u="none" strike="noStrike" cap="none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355976" y="1071546"/>
            <a:ext cx="4320480" cy="5572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24:1-2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/>
        </p:nvSpPr>
        <p:spPr>
          <a:xfrm>
            <a:off x="9893" y="2060848"/>
            <a:ext cx="9144000" cy="39604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Хто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з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молодих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братів-баптистів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зійде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на гору Господню, і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хто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буде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стояти</a:t>
            </a:r>
            <a:b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на небесному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місці</a:t>
            </a:r>
            <a:b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святому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Його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? 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716016" y="1142984"/>
            <a:ext cx="3960440" cy="48581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24:3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/>
        </p:nvSpPr>
        <p:spPr>
          <a:xfrm>
            <a:off x="35496" y="2060848"/>
            <a:ext cx="9108504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Любі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мої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брати-баптисти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таке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покоління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усіх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хто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шукає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Ісуса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хто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прагне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обличчя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Твого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Святий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Боже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Яковів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! 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716016" y="1071546"/>
            <a:ext cx="3960440" cy="5572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24:6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/>
        </p:nvSpPr>
        <p:spPr>
          <a:xfrm>
            <a:off x="0" y="2492896"/>
            <a:ext cx="9144000" cy="307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Піднесіте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верхи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свої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брами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сердець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і будьте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відчинені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входи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розуму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і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ввійде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Цар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слави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! 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716016" y="1142984"/>
            <a:ext cx="3960440" cy="48581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24:7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/>
        </p:nvSpPr>
        <p:spPr>
          <a:xfrm>
            <a:off x="0" y="2060848"/>
            <a:ext cx="9144000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Хто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ж то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Цар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слави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?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Всевишній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Господь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сильний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й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могутній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Господь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Ісус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що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потужний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в бою! 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716016" y="1142984"/>
            <a:ext cx="3960440" cy="48581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24:8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/>
        </p:nvSpPr>
        <p:spPr>
          <a:xfrm>
            <a:off x="0" y="2060848"/>
            <a:ext cx="9144000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Піднесіте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верхи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свої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брами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благовістя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і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піднесіте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входи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організації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нових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церков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і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ввійде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Цар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9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слави</a:t>
            </a:r>
            <a:r>
              <a:rPr lang="ru-RU" sz="49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! 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4716016" y="1142984"/>
            <a:ext cx="3960440" cy="48581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24:9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/>
        </p:nvSpPr>
        <p:spPr>
          <a:xfrm>
            <a:off x="-8214" y="2420888"/>
            <a:ext cx="9144000" cy="25316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400" b="1" i="0" u="none" strike="noStrike" cap="none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400" b="1" i="0" u="none" strike="noStrike" cap="none" dirty="0">
                <a:solidFill>
                  <a:srgbClr val="1287C3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400" b="1" i="0" u="none" strike="noStrike" cap="none" dirty="0">
              <a:solidFill>
                <a:srgbClr val="0070C0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 </a:t>
            </a:r>
            <a:r>
              <a:rPr lang="ru-RU" sz="44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Хто</a:t>
            </a: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ж то </a:t>
            </a:r>
            <a:r>
              <a:rPr lang="ru-RU" sz="44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Він</a:t>
            </a: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, той </a:t>
            </a:r>
            <a:r>
              <a:rPr lang="ru-RU" sz="44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Цар</a:t>
            </a: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4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слави</a:t>
            </a: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? </a:t>
            </a:r>
            <a:r>
              <a:rPr lang="ru-RU" sz="44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Ісус</a:t>
            </a: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Господь </a:t>
            </a:r>
            <a:r>
              <a:rPr lang="ru-RU" sz="44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Саваот</a:t>
            </a: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–</a:t>
            </a:r>
            <a:b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</a:b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4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Він</a:t>
            </a: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4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Цар</a:t>
            </a: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ru-RU" sz="4400" b="1" i="0" u="none" strike="noStrike" cap="none" dirty="0" err="1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слави</a:t>
            </a:r>
            <a:r>
              <a:rPr lang="ru-RU" sz="44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! 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4716016" y="1142984"/>
            <a:ext cx="3960440" cy="48581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0" i="0" u="none" strike="noStrike" cap="none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24:10 </a:t>
            </a:r>
            <a:endParaRPr lang="ru-RU" sz="36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191</Words>
  <Application>Microsoft Office PowerPoint</Application>
  <PresentationFormat>Екран (4:3)</PresentationFormat>
  <Paragraphs>54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Verdana</vt:lpstr>
      <vt:lpstr>Тема Office</vt:lpstr>
      <vt:lpstr>ПСАЛОМ 24 </vt:lpstr>
      <vt:lpstr>ПСАЛОМ 24:1-2 </vt:lpstr>
      <vt:lpstr>ПСАЛОМ 24:3 </vt:lpstr>
      <vt:lpstr>ПСАЛОМ 24:6 </vt:lpstr>
      <vt:lpstr>ПСАЛОМ 24:7 </vt:lpstr>
      <vt:lpstr>ПСАЛОМ 24:8 </vt:lpstr>
      <vt:lpstr>ПСАЛОМ 24:9 </vt:lpstr>
      <vt:lpstr>ПСАЛОМ 24:10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23 </dc:title>
  <cp:lastModifiedBy>Dubenchuk Ivanka</cp:lastModifiedBy>
  <cp:revision>7</cp:revision>
  <dcterms:modified xsi:type="dcterms:W3CDTF">2024-06-07T16:00:38Z</dcterms:modified>
</cp:coreProperties>
</file>